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Ankita Mukul" userId="355c6f9954e6b47e" providerId="LiveId" clId="{0870B9FC-C3C7-433E-BEF3-D9159778AE05}"/>
    <pc:docChg chg="custSel addSld modSld">
      <pc:chgData name="Dr. Ankita Mukul" userId="355c6f9954e6b47e" providerId="LiveId" clId="{0870B9FC-C3C7-433E-BEF3-D9159778AE05}" dt="2026-07-29T06:04:31.492" v="5" actId="14100"/>
      <pc:docMkLst>
        <pc:docMk/>
      </pc:docMkLst>
      <pc:sldChg chg="addSp delSp modSp new mod">
        <pc:chgData name="Dr. Ankita Mukul" userId="355c6f9954e6b47e" providerId="LiveId" clId="{0870B9FC-C3C7-433E-BEF3-D9159778AE05}" dt="2026-07-29T06:04:31.492" v="5" actId="14100"/>
        <pc:sldMkLst>
          <pc:docMk/>
          <pc:sldMk cId="3760633339" sldId="256"/>
        </pc:sldMkLst>
        <pc:spChg chg="del">
          <ac:chgData name="Dr. Ankita Mukul" userId="355c6f9954e6b47e" providerId="LiveId" clId="{0870B9FC-C3C7-433E-BEF3-D9159778AE05}" dt="2026-07-28T09:22:30.764" v="1" actId="478"/>
          <ac:spMkLst>
            <pc:docMk/>
            <pc:sldMk cId="3760633339" sldId="256"/>
            <ac:spMk id="2" creationId="{2D16C102-DFD8-97EB-4631-CD82CC23CEDA}"/>
          </ac:spMkLst>
        </pc:spChg>
        <pc:spChg chg="del">
          <ac:chgData name="Dr. Ankita Mukul" userId="355c6f9954e6b47e" providerId="LiveId" clId="{0870B9FC-C3C7-433E-BEF3-D9159778AE05}" dt="2026-07-28T09:22:33.348" v="2" actId="478"/>
          <ac:spMkLst>
            <pc:docMk/>
            <pc:sldMk cId="3760633339" sldId="256"/>
            <ac:spMk id="3" creationId="{03F58F53-3588-4B75-9DFC-01572705F34C}"/>
          </ac:spMkLst>
        </pc:spChg>
        <pc:picChg chg="add mod">
          <ac:chgData name="Dr. Ankita Mukul" userId="355c6f9954e6b47e" providerId="LiveId" clId="{0870B9FC-C3C7-433E-BEF3-D9159778AE05}" dt="2026-07-29T06:04:31.492" v="5" actId="14100"/>
          <ac:picMkLst>
            <pc:docMk/>
            <pc:sldMk cId="3760633339" sldId="256"/>
            <ac:picMk id="5" creationId="{F19E7952-8B16-B33E-FBDF-A47F65B1FEE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A81D0-932E-22D4-D2F5-07F0F6234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9F09F8-84FF-5715-9E67-1EBE1BCE0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5AA1E-B8E7-F3A9-F6D9-5BE0DDE4E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5A3B0-968F-F1B8-16F8-E7022E822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EC2BBF-AF3F-FE9C-FB15-BCBAB7DB3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170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80FB2-7CAD-1ECD-5753-7B4EF7DD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6CAA81-A0F9-F93E-DA7B-7F933FEA3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E0617-B52E-E52E-1A7C-EDF3835F0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0980F-EC1E-BDDD-DE29-823A41C74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73860-7E0C-CB70-7D10-EEF8ED53D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696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1752B1-6AFB-C71F-47DC-9A461B7F98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C6E82A-984F-CFE2-BF30-D21AF66E23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5E56D-BE6E-5DA1-0044-E12802C61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93E6F-4A60-E788-DA03-692F401E3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478E0-4BC1-5BCB-3785-2B625645D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831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536D-2F4F-BBA2-FCBD-AB40DDC37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5A9B2-E757-3FE5-3B66-20A3A88E6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7CC06-7F77-0490-7EB2-5918989CE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1D176-D45A-D763-0D5D-75CE6AB35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D81BA-8C88-111D-200B-3085EF6F2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9949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CEFFA-BF4B-9B1E-591F-96AA624E1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17BA6-4022-3124-D8D0-8BEE9FB69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9F28D-BF66-50A0-BF09-DDCFC0746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6691A-65CF-51A2-B04D-FFC1D7AA8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BA633-5D61-5D77-2B68-C04118543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42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FC0A3-6963-559D-0D8C-BEE0BBA3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B0A9F-A2D1-529F-9D8E-FCC7979A8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94C53F-1151-ED10-1A37-0A2ABA8FD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E822E-CC6F-E46C-9FD9-A976473A1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33174A-C129-9A6E-8710-0CE78B25A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60DB8D-C228-D9A0-62E6-74467D6E2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92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4C1BC-7C31-94A5-E786-EE80B0EA3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58C3E-8A1D-673F-06DE-CF713C0F6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D4A0D9-61C3-C6DB-3FDA-5777712D46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D8C7F4-6DCE-F1DA-E377-96E5FB5BB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E2A6BE-60E7-FE1C-50CD-C8A38D20A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E57D77-0D49-9FCA-8E1F-25269925D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2AA2C1-8763-3FC5-9AFE-A8996F4B4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1D6004-2AAB-F4D8-F307-44F156BB9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9823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2210F-5363-97BF-6611-BAA04CB11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11B9D5-60CA-7132-B534-C6A8A69E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73CE2-3E90-5DF6-20F6-234C17BE2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8D62F2-591F-A280-6523-DD4E7902F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9543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0468EA-4441-576F-9944-21F3E6347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FB5996-03D6-19D9-C1E5-ADE1C4BB0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BA28AF-9792-6A26-D733-27F0B983C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594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1E154-CFD4-4EAC-B0AA-27F486DC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C0931-14F1-6C60-64B9-06DD76E53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474029-52A4-FBD7-EE0D-52036FB5C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10899-5102-4739-83ED-094074763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7F8924-1705-0E8F-6D79-51384E23B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44C0F7-6654-1D25-2933-3FE35A7E9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2361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97FBB-6330-FA3C-448E-880F484D6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2D932F-642B-42B8-F7C8-5DF257D744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12DC0-E929-1E59-1781-A11F946E0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89DCEA-830B-651F-1F7C-A5E177E2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FB40F-F148-AC8D-644F-786EB1A9B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7F013F-A8F3-3910-2E45-DA43D6552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712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405B26-3673-B273-3B69-8FEE0754E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E17C3-97AD-1AEF-BCF9-5686A5EBC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75E5F-A8FA-5F95-D75C-81A3D5ABC9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63F2-CD6F-415A-BA72-AC6FE6ABF4B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35D6C-D57D-CEB5-701D-3147794497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0B312-B5CC-1F4B-8CBD-FE1FCEE25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37190-76A8-46B5-B843-6A31A8AE6B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0187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9E7952-8B16-B33E-FBDF-A47F65B1F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33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Ankita Mukul</dc:creator>
  <cp:lastModifiedBy>Dr. Ankita Mukul</cp:lastModifiedBy>
  <cp:revision>1</cp:revision>
  <dcterms:created xsi:type="dcterms:W3CDTF">2026-07-28T09:22:24Z</dcterms:created>
  <dcterms:modified xsi:type="dcterms:W3CDTF">2026-07-29T06:04:36Z</dcterms:modified>
</cp:coreProperties>
</file>